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3" r:id="rId3"/>
    <p:sldId id="257" r:id="rId4"/>
    <p:sldId id="261" r:id="rId5"/>
    <p:sldId id="258" r:id="rId6"/>
    <p:sldId id="262" r:id="rId7"/>
    <p:sldId id="259" r:id="rId8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DD2BF-86AE-41FA-AB66-5562A51FA2FB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6C6CC-AB03-4270-965B-3BFDF97B987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6C6CC-AB03-4270-965B-3BFDF97B9871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1D3E48-29E4-4F10-81FF-72A09A48CED0}" type="datetimeFigureOut">
              <a:rPr lang="th-TH" smtClean="0"/>
              <a:pPr/>
              <a:t>03/12/56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3127F9-BCA1-43CC-A6E2-1FB4AD7FD58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85720" y="1857364"/>
            <a:ext cx="8429652" cy="1470025"/>
          </a:xfrm>
          <a:solidFill>
            <a:schemeClr val="tx1">
              <a:lumMod val="6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th-TH" dirty="0" smtClean="0">
                <a:solidFill>
                  <a:schemeClr val="bg1"/>
                </a:solidFill>
                <a:effectLst/>
              </a:rPr>
              <a:t>แนวทางขับเคลื่อนบทบาท/การดำเนินงาน</a:t>
            </a:r>
            <a:br>
              <a:rPr lang="th-TH" dirty="0" smtClean="0">
                <a:solidFill>
                  <a:schemeClr val="bg1"/>
                </a:solidFill>
                <a:effectLst/>
              </a:rPr>
            </a:br>
            <a:r>
              <a:rPr lang="th-TH" dirty="0" smtClean="0">
                <a:solidFill>
                  <a:schemeClr val="bg1"/>
                </a:solidFill>
                <a:effectLst/>
              </a:rPr>
              <a:t>คณะอนุกรรมการสาธารณสุขจังหวัด</a:t>
            </a:r>
            <a:endParaRPr lang="th-TH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786182" y="3929066"/>
            <a:ext cx="5000660" cy="909194"/>
          </a:xfrm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chemeClr val="bg1"/>
                </a:solidFill>
              </a:rPr>
              <a:t>ภาคตะวันออกเฉียงเหนือ</a:t>
            </a:r>
            <a:endParaRPr lang="th-TH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ประธาน 	นายบุญนาค แพงชาติ       </a:t>
            </a:r>
            <a:r>
              <a:rPr lang="th-TH" dirty="0" err="1" smtClean="0"/>
              <a:t>สสจ</a:t>
            </a:r>
            <a:r>
              <a:rPr lang="th-TH" dirty="0" smtClean="0"/>
              <a:t> สกลนคร</a:t>
            </a:r>
          </a:p>
          <a:p>
            <a:r>
              <a:rPr lang="th-TH" dirty="0" smtClean="0"/>
              <a:t>เลขา		นายยง</a:t>
            </a:r>
            <a:r>
              <a:rPr lang="th-TH" dirty="0" err="1" smtClean="0"/>
              <a:t>ยุทธ</a:t>
            </a:r>
            <a:r>
              <a:rPr lang="th-TH" dirty="0" smtClean="0"/>
              <a:t> สุพล</a:t>
            </a:r>
          </a:p>
          <a:p>
            <a:r>
              <a:rPr lang="th-TH" dirty="0" smtClean="0"/>
              <a:t>ผู้เข้าร่วมประชุม	</a:t>
            </a:r>
          </a:p>
          <a:p>
            <a:pPr>
              <a:buNone/>
            </a:pPr>
            <a:r>
              <a:rPr lang="th-TH" dirty="0" smtClean="0"/>
              <a:t>ตัวแทนคณะอนุกรรมการสาธารณสุขจังหวัดในภาคตะวันออกเฉียงเหนือ </a:t>
            </a:r>
            <a:r>
              <a:rPr lang="en-US" sz="1800" dirty="0" smtClean="0"/>
              <a:t>10</a:t>
            </a:r>
            <a:r>
              <a:rPr lang="th-TH" sz="1800" dirty="0" smtClean="0"/>
              <a:t> </a:t>
            </a:r>
            <a:r>
              <a:rPr lang="th-TH" dirty="0" smtClean="0"/>
              <a:t>จังหวัด ได้แก่</a:t>
            </a:r>
          </a:p>
          <a:p>
            <a:pPr>
              <a:buNone/>
            </a:pPr>
            <a:r>
              <a:rPr lang="th-TH" dirty="0" smtClean="0"/>
              <a:t>- สกลนคร	- ชัยภูมิ		- ร้อยเอ็ด	- อุบลราชธานี</a:t>
            </a:r>
          </a:p>
          <a:p>
            <a:pPr>
              <a:buNone/>
            </a:pPr>
            <a:r>
              <a:rPr lang="th-TH" dirty="0" smtClean="0"/>
              <a:t>- นครราชสีมา	-สุรินทร์		- บุรีรัมย์	- หนองคาย</a:t>
            </a:r>
          </a:p>
          <a:p>
            <a:pPr>
              <a:buNone/>
            </a:pPr>
            <a:r>
              <a:rPr lang="th-TH" dirty="0" smtClean="0"/>
              <a:t>-มุกดาหาร	- อำนาจเจริญ</a:t>
            </a:r>
          </a:p>
          <a:p>
            <a:pPr>
              <a:buNone/>
            </a:pPr>
            <a:r>
              <a:rPr lang="th-TH" dirty="0" smtClean="0"/>
              <a:t>ตัวแทนจากส่วนกลางและศูนย์อนามัย</a:t>
            </a: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h-TH" sz="2800" b="1" dirty="0" smtClean="0"/>
              <a:t>ประเด็นที่ ๑ การดำเนินงานของคณะอนุกรรมการจะก้าวไปอย่างไร</a:t>
            </a:r>
            <a:endParaRPr lang="th-TH" sz="28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ต้องก้าว โดยการอิงตามการนำเสนอ (ของ อ</a:t>
            </a:r>
            <a:r>
              <a:rPr lang="en-US" dirty="0" smtClean="0"/>
              <a:t>.</a:t>
            </a:r>
            <a:r>
              <a:rPr lang="th-TH" dirty="0" smtClean="0"/>
              <a:t>สุพจน์)</a:t>
            </a:r>
          </a:p>
          <a:p>
            <a:r>
              <a:rPr lang="th-TH" dirty="0" smtClean="0"/>
              <a:t>ขั้นเตรียมการ (ดูกรอบภารกิจ)</a:t>
            </a:r>
          </a:p>
          <a:p>
            <a:pPr lvl="1"/>
            <a:r>
              <a:rPr lang="th-TH" dirty="0" smtClean="0"/>
              <a:t>การมอบหมายให้ทำหน้าที่หัวหน้ากลุ่มงานอนามัยสิ่งแวดล้อมและผู้รับผิดชอบงานกฎหมายว่าด้วยการสาธารณสุข</a:t>
            </a:r>
          </a:p>
          <a:p>
            <a:pPr lvl="1"/>
            <a:r>
              <a:rPr lang="th-TH" dirty="0" smtClean="0"/>
              <a:t>การมอบหมายให้อัยการจังหวัดร่วมเป็นอนุกรรมการ</a:t>
            </a:r>
          </a:p>
          <a:p>
            <a:pPr lvl="1"/>
            <a:r>
              <a:rPr lang="th-TH" dirty="0" smtClean="0"/>
              <a:t>การแต่งตั้งผู้ทรงคุณวุฒิ (โดยการเสนอชื่อให้เป็นแนวทางของแต่ละจังหวัด)</a:t>
            </a:r>
          </a:p>
          <a:p>
            <a:pPr lvl="1"/>
            <a:r>
              <a:rPr lang="th-TH" dirty="0" smtClean="0"/>
              <a:t>การคัดเลือกผู้แทนนายกเทศมนตรีและนายกองค์การบริหารส่วนตำบล</a:t>
            </a:r>
          </a:p>
          <a:p>
            <a:r>
              <a:rPr lang="th-TH" dirty="0" smtClean="0"/>
              <a:t>กำหนดวันประชุม</a:t>
            </a:r>
          </a:p>
          <a:p>
            <a:r>
              <a:rPr lang="th-TH" dirty="0" smtClean="0"/>
              <a:t>เตรียมข้อมูลพื้นฐานในด้านสถานการณ์ต่างๆของจังหวัด</a:t>
            </a:r>
          </a:p>
          <a:p>
            <a:r>
              <a:rPr lang="th-TH" dirty="0" smtClean="0"/>
              <a:t>ทำแผนประชุมเสนอผู้ว่าราชการจังหวัด โดยในปีงบ </a:t>
            </a:r>
            <a:r>
              <a:rPr lang="en-US" dirty="0" smtClean="0"/>
              <a:t>57 </a:t>
            </a:r>
            <a:r>
              <a:rPr lang="th-TH" dirty="0" smtClean="0"/>
              <a:t>จัดประชุม </a:t>
            </a:r>
            <a:r>
              <a:rPr lang="en-US" dirty="0" smtClean="0"/>
              <a:t>4 </a:t>
            </a:r>
            <a:r>
              <a:rPr lang="th-TH" dirty="0" smtClean="0"/>
              <a:t>ครั้ง</a:t>
            </a:r>
          </a:p>
          <a:p>
            <a:r>
              <a:rPr lang="th-TH" dirty="0" smtClean="0"/>
              <a:t>ผลักดันให้มีกลุ่มงานอนามัยสิ่งแวดล้อม (ทบทวนโครงสร้างในแต่ละจังหวัด)</a:t>
            </a:r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2800" b="1" dirty="0" smtClean="0"/>
              <a:t>ประเด็นที่ ๑ การดำเนินงานของคณะอนุกรรมการจะก้าวไปอย่างไร (ต่อ)</a:t>
            </a:r>
            <a:endParaRPr lang="th-TH" sz="28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กรณีที่ไม่มีกลุ่มงานอนามัยสิ่งแวดล้อมให้นายแพทย์</a:t>
            </a:r>
            <a:r>
              <a:rPr lang="th-TH" dirty="0" err="1" smtClean="0"/>
              <a:t>สสจ.</a:t>
            </a:r>
            <a:r>
              <a:rPr lang="th-TH" dirty="0" smtClean="0"/>
              <a:t>มอบหมายกลุ่มงานที่จะเป็นผู้ช่วยเลขา โดยทำเป็นหนังสือมอบ</a:t>
            </a:r>
          </a:p>
          <a:p>
            <a:r>
              <a:rPr lang="th-TH" dirty="0" smtClean="0"/>
              <a:t>ดูการดำเนินงาน </a:t>
            </a:r>
            <a:r>
              <a:rPr lang="en-US" dirty="0" smtClean="0"/>
              <a:t>To be Number1 </a:t>
            </a:r>
            <a:r>
              <a:rPr lang="th-TH" dirty="0" smtClean="0"/>
              <a:t>เป็นตัวอย่าง แล้วนำมาประยุกต์กับงานคณะอนุกรรการสิ่งแวดล้อม</a:t>
            </a:r>
          </a:p>
          <a:p>
            <a:r>
              <a:rPr lang="th-TH" dirty="0" smtClean="0"/>
              <a:t>จัดตั้งทีมงานเลขานุการ โดยอาจดึงกลุ่มงานวิชาการและนิติกรเข้าร่วม</a:t>
            </a:r>
          </a:p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Autofit/>
          </a:bodyPr>
          <a:lstStyle/>
          <a:p>
            <a:r>
              <a:rPr lang="th-TH" sz="3200" b="1" dirty="0" smtClean="0"/>
              <a:t>ประเด็นที่ ๒ ต้องการการสนับสนุนในประเด็นใด เรื่องใด อย่างไร</a:t>
            </a:r>
            <a:endParaRPr lang="th-TH" sz="32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/>
          </a:bodyPr>
          <a:lstStyle/>
          <a:p>
            <a:r>
              <a:rPr lang="th-TH" dirty="0" smtClean="0"/>
              <a:t>การจัดทำฐานข้อมูลด้านอนามัยสิ่งแวดล้อมโดยให้ส่วนกลางกำหนดแบบฟอร์มฐานข้อมูล </a:t>
            </a:r>
          </a:p>
          <a:p>
            <a:r>
              <a:rPr lang="th-TH" dirty="0" smtClean="0"/>
              <a:t>การอบรมพัฒนาศักยภาพเลขานุการและผู้ช่วยเลขานุการ ด้านกฎหมายสาธารณสุข (รายมาตรา ทุกมาตรา)</a:t>
            </a:r>
          </a:p>
          <a:p>
            <a:r>
              <a:rPr lang="th-TH" dirty="0" smtClean="0"/>
              <a:t>ขอศึกษาดูงานการประชุมคณะกรรมการสาธารณสุข</a:t>
            </a:r>
          </a:p>
          <a:p>
            <a:r>
              <a:rPr lang="th-TH" dirty="0" smtClean="0"/>
              <a:t>ต้องการที่ปรึกษาจากส่วนกลาง(ศูนย์บริหารกฎหมาย)เข้าร่วมการประชุมในครั้งแรก โดยจังหวัดจะกำหนดวาระและให้คณะที่ปรึกษาเบิกงบประมาณจากต้นสังกัด</a:t>
            </a:r>
          </a:p>
          <a:p>
            <a:r>
              <a:rPr lang="th-TH" dirty="0" smtClean="0"/>
              <a:t>ที่ปรึกษาของศูนย์บริหารกฎหมายที่สามารถให้คำปรึกษาคณะอนุกรรมการได้</a:t>
            </a:r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2800" b="1" dirty="0" smtClean="0"/>
              <a:t>ประเด็นที่ ๒ ต้องการการสนับสนุนในประเด็นใด เรื่องใด อย่างไร (ต่อ)</a:t>
            </a:r>
            <a:endParaRPr lang="th-TH" sz="28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Call center </a:t>
            </a:r>
            <a:r>
              <a:rPr lang="th-TH" dirty="0" smtClean="0"/>
              <a:t>สายด่วน </a:t>
            </a:r>
            <a:r>
              <a:rPr lang="th-TH" dirty="0" err="1" smtClean="0"/>
              <a:t>ศกม</a:t>
            </a:r>
            <a:r>
              <a:rPr lang="en-US" dirty="0" smtClean="0"/>
              <a:t>. </a:t>
            </a:r>
            <a:endParaRPr lang="th-TH" dirty="0" smtClean="0"/>
          </a:p>
          <a:p>
            <a:r>
              <a:rPr lang="th-TH" dirty="0" smtClean="0"/>
              <a:t>อยากให้ส่วนกลางและทุกหน่วยงานผลักดันให้เกิดกลุ่มงานอนามัยสิ่งแวดล้อม </a:t>
            </a:r>
          </a:p>
          <a:p>
            <a:r>
              <a:rPr lang="th-TH" dirty="0" smtClean="0"/>
              <a:t>ให้มีการประชุมแลกเปลี่ยนเรียนรู้ภายหลังการดำเนินงานการประชุม (</a:t>
            </a:r>
            <a:r>
              <a:rPr lang="en-US" dirty="0" smtClean="0"/>
              <a:t>Knowledge management, KM</a:t>
            </a:r>
            <a:r>
              <a:rPr lang="th-TH" dirty="0" smtClean="0"/>
              <a:t>)</a:t>
            </a:r>
          </a:p>
          <a:p>
            <a:r>
              <a:rPr lang="th-TH" dirty="0" smtClean="0"/>
              <a:t>นำเสนอรายงานประชุมของแต่ละจังหวัด ทางอินเตอร์เน็ต</a:t>
            </a:r>
          </a:p>
          <a:p>
            <a:r>
              <a:rPr lang="th-TH" dirty="0" smtClean="0"/>
              <a:t>ตั้ง </a:t>
            </a:r>
            <a:r>
              <a:rPr lang="en-US" dirty="0" smtClean="0"/>
              <a:t>Line / </a:t>
            </a:r>
            <a:r>
              <a:rPr lang="en-US" dirty="0" err="1" smtClean="0"/>
              <a:t>facebook</a:t>
            </a:r>
            <a:r>
              <a:rPr lang="en-US" dirty="0" smtClean="0"/>
              <a:t>  </a:t>
            </a:r>
            <a:r>
              <a:rPr lang="th-TH" dirty="0" smtClean="0"/>
              <a:t>กลุ่มอนามัยสิ่งแวดล้อม </a:t>
            </a:r>
            <a:r>
              <a:rPr lang="en-US" dirty="0" smtClean="0"/>
              <a:t>+ </a:t>
            </a:r>
            <a:r>
              <a:rPr lang="th-TH" dirty="0" smtClean="0"/>
              <a:t>ศูนย์บริหารกฎหมายสาธารณสุข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8890" cy="990600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ประเด็นที่ ๓ </a:t>
            </a:r>
            <a:br>
              <a:rPr lang="th-TH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h-TH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จะเชื่อมโยงการดำเนินงานกับคณะกรรมการสาธารณสุขช่องทางใด</a:t>
            </a:r>
            <a:endParaRPr lang="th-TH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ส่งรายงานการประชุมคณะอนุกรรมการสาธารณสุขจังหวัด</a:t>
            </a:r>
          </a:p>
          <a:p>
            <a:r>
              <a:rPr lang="th-TH" dirty="0" smtClean="0"/>
              <a:t>การทำหนังสือเชิญ/ปรึกษาหารือ /เรื่องอุทธรณ์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เทคนิค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128</TotalTime>
  <Words>392</Words>
  <Application>Microsoft Office PowerPoint</Application>
  <PresentationFormat>นำเสนอทางหน้าจอ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8" baseType="lpstr">
      <vt:lpstr>ตรงกลาง</vt:lpstr>
      <vt:lpstr>แนวทางขับเคลื่อนบทบาท/การดำเนินงาน คณะอนุกรรมการสาธารณสุขจังหวัด</vt:lpstr>
      <vt:lpstr>ภาพนิ่ง 2</vt:lpstr>
      <vt:lpstr>ประเด็นที่ ๑ การดำเนินงานของคณะอนุกรรมการจะก้าวไปอย่างไร</vt:lpstr>
      <vt:lpstr>ประเด็นที่ ๑ การดำเนินงานของคณะอนุกรรมการจะก้าวไปอย่างไร (ต่อ)</vt:lpstr>
      <vt:lpstr>ประเด็นที่ ๒ ต้องการการสนับสนุนในประเด็นใด เรื่องใด อย่างไร</vt:lpstr>
      <vt:lpstr>ประเด็นที่ ๒ ต้องการการสนับสนุนในประเด็นใด เรื่องใด อย่างไร (ต่อ)</vt:lpstr>
      <vt:lpstr>ประเด็นที่ ๓  จะเชื่อมโยงการดำเนินงานกับคณะกรรมการสาธารณสุขช่องทางใด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แนวทางขับเคลื่อนบทบาท/การดำเนินงาน คณะอนุกรรมการสาธารณสุขจังหวัด</dc:title>
  <dc:creator>LAM VU TUNG</dc:creator>
  <cp:lastModifiedBy>kung</cp:lastModifiedBy>
  <cp:revision>15</cp:revision>
  <dcterms:created xsi:type="dcterms:W3CDTF">2013-12-03T06:24:56Z</dcterms:created>
  <dcterms:modified xsi:type="dcterms:W3CDTF">2013-12-03T08:35:29Z</dcterms:modified>
</cp:coreProperties>
</file>